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handoutMasterIdLst>
    <p:handoutMasterId r:id="rId6"/>
  </p:handoutMasterIdLst>
  <p:sldIdLst>
    <p:sldId id="256" r:id="rId4"/>
    <p:sldId id="257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18</cp:revision>
  <dcterms:created xsi:type="dcterms:W3CDTF">2023-04-14T00:24:00Z</dcterms:created>
  <dcterms:modified xsi:type="dcterms:W3CDTF">2024-10-29T12:34:03Z</dcterms:modified>
</cp:coreProperties>
</file>